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"/>
  </p:notesMasterIdLst>
  <p:handoutMasterIdLst>
    <p:handoutMasterId r:id="rId26"/>
  </p:handoutMasterIdLst>
  <p:sldIdLst>
    <p:sldId id="257" r:id="rId4"/>
    <p:sldId id="259" r:id="rId5"/>
    <p:sldId id="260" r:id="rId6"/>
    <p:sldId id="8959" r:id="rId7"/>
    <p:sldId id="8960" r:id="rId8"/>
    <p:sldId id="8942" r:id="rId9"/>
    <p:sldId id="8961" r:id="rId10"/>
    <p:sldId id="268" r:id="rId11"/>
    <p:sldId id="8943" r:id="rId12"/>
    <p:sldId id="262" r:id="rId14"/>
    <p:sldId id="8983" r:id="rId15"/>
    <p:sldId id="271" r:id="rId16"/>
    <p:sldId id="8947" r:id="rId17"/>
    <p:sldId id="8975" r:id="rId18"/>
    <p:sldId id="8941" r:id="rId19"/>
    <p:sldId id="8945" r:id="rId20"/>
    <p:sldId id="261" r:id="rId21"/>
    <p:sldId id="263" r:id="rId22"/>
    <p:sldId id="276" r:id="rId23"/>
    <p:sldId id="8957" r:id="rId24"/>
    <p:sldId id="8944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82" d="100"/>
          <a:sy n="82" d="100"/>
        </p:scale>
        <p:origin x="437" y="72"/>
      </p:cViewPr>
      <p:guideLst>
        <p:guide orient="horz" pos="21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22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" TargetMode="Externa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start.bat" TargetMode="External"/><Relationship Id="rId5" Type="http://schemas.openxmlformats.org/officeDocument/2006/relationships/hyperlink" Target="https://gitee.com/zhishidiannaoka/hahashop/blob/master/api.md" TargetMode="External"/><Relationship Id="rId4" Type="http://schemas.openxmlformats.org/officeDocument/2006/relationships/hyperlink" Target="https://gitee.com/zhishidiannaoka/hahashop/blob/master/2211080131-%E9%A2%9D%E5%A4%96%E6%88%90%E6%9E%9C%E7%89%A9/%E5%89%8D%E7%AB%AF_%E5%8D%8E%E4%B8%BA%E5%B9%B3%E6%9D%BF%E7%AC%94%E8%AE%B0.pdf" TargetMode="External"/><Relationship Id="rId3" Type="http://schemas.openxmlformats.org/officeDocument/2006/relationships/hyperlink" Target="https://gitee.com/zhishidiannaoka/hahashop/tree/master/hahashop-page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ee.com/zhishidiannaoka/hahashop/blob/master/readme.md" TargetMode="External"/><Relationship Id="rId4" Type="http://schemas.openxmlformats.org/officeDocument/2006/relationships/hyperlink" Target="https://gitee.com/zhishidiannaoka/hahashop/tree/master/hahashop-serve/target" TargetMode="External"/><Relationship Id="rId3" Type="http://schemas.openxmlformats.org/officeDocument/2006/relationships/hyperlink" Target="https://gitee.com/zhishidiannaoka/hahashop/tree/master/hahashop-serve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gitee.com/zhishidiannaoka/hahashop/tree/master/%E6%B5%8B%E8%AF%95/%E9%99%84%E4%BB%B6" TargetMode="External"/><Relationship Id="rId6" Type="http://schemas.openxmlformats.org/officeDocument/2006/relationships/hyperlink" Target="https://gitee.com/zhishidiannaoka/hahashop/tree/master/%E6%B5%8B%E8%AF%95/%E8%87%AA%E5%8A%A8%E5%8C%96%E6%B5%8B%E8%AF%95%E4%BB%A3%E7%A0%81" TargetMode="External"/><Relationship Id="rId5" Type="http://schemas.openxmlformats.org/officeDocument/2006/relationships/hyperlink" Target="https://gitee.com/zhishidiannaoka/hahashop/blob/master/%E6%B5%8B%E8%AF%95/%E7%BC%BA%E9%99%B7%E6%8A%A5%E5%91%8A.docx" TargetMode="External"/><Relationship Id="rId4" Type="http://schemas.openxmlformats.org/officeDocument/2006/relationships/hyperlink" Target="https://gitee.com/zhishidiannaoka/hahashop/blob/master/%E6%B5%8B%E8%AF%95/%E6%B5%8B%E8%AF%95%E7%94%A8%E4%BE%8B%E6%B8%85%E5%8D%95.docx" TargetMode="External"/><Relationship Id="rId3" Type="http://schemas.openxmlformats.org/officeDocument/2006/relationships/hyperlink" Target="https://gitee.com/zhishidiannaoka/hahashop/blob/master/%E6%B5%8B%E8%AF%95/%E6%B5%8B%E8%AF%95%E7%94%A8%E4%BE%8B%E8%AE%BE%E8%AE%A1.docx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gitee.com/zhishidiannaoka/hahashop/wikis/%E7%AC%AC%E4%B8%80%E9%98%B6%E6%AE%B5%E6%80%A7%E8%AF%84%E5%AE%A1/%E7%AC%AC%E4%B8%80%E6%AC%A1%E9%98%B6%E6%AE%B5%E6%80%A7%E8%AF%84%E5%AE%A1%E6%8A%A5%E5%91%8A" TargetMode="External"/><Relationship Id="rId6" Type="http://schemas.openxmlformats.org/officeDocument/2006/relationships/hyperlink" Target="https://gitee.com/zhishidiannaoka/hahashop/tree/master/hahashop-serve/src/main/resources/mybatis/mapper" TargetMode="External"/><Relationship Id="rId5" Type="http://schemas.openxmlformats.org/officeDocument/2006/relationships/hyperlink" Target="https://github.com/1023097618/hahashop/tree/master/hahashop-serve/src/main/resources/mybatis/mapper" TargetMode="External"/><Relationship Id="rId4" Type="http://schemas.openxmlformats.org/officeDocument/2006/relationships/hyperlink" Target="https://gitee.com/zhishidiannaoka/hahashop/blob/master/hahashop-serve/test.db" TargetMode="External"/><Relationship Id="rId3" Type="http://schemas.openxmlformats.org/officeDocument/2006/relationships/hyperlink" Target="https://gitee.com/zhishidiannaoka/hahashop/blob/master/%E9%9C%80%E6%B1%82%E8%A7%84%E6%A0%BC%E8%AF%B4%E6%98%8E%E4%B9%A6.docx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  <a:endParaRPr kumimoji="0" lang="zh-CN" sz="1800" b="0" i="0" u="none" strike="noStrike" kern="1200" cap="none" spc="30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1555" y="3971290"/>
            <a:ext cx="470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https://github.com/1023097618/hahashop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004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系统功能演示视频（买家）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166b101de4276655cf6682f1df4bafc8_ra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9010" y="1228090"/>
            <a:ext cx="10417810" cy="503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83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系统功能演示视频（卖家）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cad6c7e2d32aae2b274523a165252312_ra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69035" y="1336675"/>
            <a:ext cx="9853930" cy="488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最新计划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675" y="1468755"/>
            <a:ext cx="587121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 b="1"/>
              <a:t>- 需求变更分析</a:t>
            </a:r>
            <a:endParaRPr lang="en-US" altLang="zh-CN" sz="2000" b="1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根据新的需求撰写需求规格说明书</a:t>
            </a:r>
            <a:endParaRPr lang="zh-CN" altLang="en-US"/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- 测试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完成所有升级功能的测试并撰写缺陷报告文档</a:t>
            </a:r>
            <a:endParaRPr lang="en-US" altLang="zh-CN">
              <a:solidFill>
                <a:schemeClr val="tx1"/>
              </a:solidFill>
            </a:endParaRPr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- 功能升级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0" lvl="0" indent="45720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</a:rPr>
              <a:t>- 商品管理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可以同时发布多个商品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支持商品类别管理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商品可以通过浏览器和搜索两种方式获取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商品图片可以多张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同时支持其他相关功能的升级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9090" y="1468755"/>
            <a:ext cx="4539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价格管理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有独立的商品价格管理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保留历史价格变动日志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客户管理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允许客户自由注册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ym typeface="+mn-ea"/>
                <a:hlinkClick r:id="rId3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  <a:endParaRPr lang="zh-CN" altLang="en-US" sz="2400"/>
          </a:p>
          <a:p>
            <a:r>
              <a:rPr lang="zh-CN" altLang="en-US"/>
              <a:t>        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部署说明、部署脚本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</a:t>
            </a:r>
            <a:r>
              <a:rPr lang="zh-CN" altLang="en-US">
                <a:sym typeface="+mn-ea"/>
              </a:rPr>
              <a:t>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  <a:endParaRPr lang="zh-CN" altLang="en-US" b="0" dirty="0">
              <a:sym typeface="+mn-lt"/>
            </a:endParaRP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3" action="ppaction://hlinkfile"/>
              </a:rPr>
              <a:t>点我跳转</a:t>
            </a:r>
            <a:endParaRPr lang="zh-CN" altLang="en-US" dirty="0">
              <a:hlinkClick r:id="rId3" action="ppaction://hlinkfile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3044" y="1685429"/>
            <a:ext cx="9736555" cy="7386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文件修正和部分编写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3" action="ppaction://hlinkfile"/>
              </a:rPr>
              <a:t>点我跳转</a:t>
            </a:r>
            <a:endParaRPr lang="zh-CN" altLang="en-US" dirty="0">
              <a:hlinkClick r:id="rId3" action="ppaction://hlinkfil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3044" y="3060382"/>
            <a:ext cx="8110330" cy="461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sz="2400" dirty="0"/>
              <a:t>后端构建部署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4"/>
              </a:rPr>
              <a:t>点我跳转</a:t>
            </a:r>
            <a:endParaRPr lang="zh-CN" altLang="en-US" dirty="0">
              <a:hlinkClick r:id="rId3" action="ppaction://hlinkfil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044" y="4304982"/>
            <a:ext cx="9327616" cy="461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sz="2400" dirty="0"/>
              <a:t>后端部署说明（</a:t>
            </a:r>
            <a:r>
              <a:rPr lang="en-US" altLang="zh-CN" sz="2400" dirty="0"/>
              <a:t>README.md</a:t>
            </a:r>
            <a:r>
              <a:rPr lang="zh-CN" altLang="en-US" sz="2400" dirty="0"/>
              <a:t>文件与前端共用）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5"/>
              </a:rPr>
              <a:t>点我跳转</a:t>
            </a:r>
            <a:endParaRPr lang="zh-CN" altLang="en-US" dirty="0">
              <a:hlinkClick r:id="rId3" action="ppaction://hlinkfi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  <a:endParaRPr lang="zh-CN" altLang="en-US" b="0" dirty="0">
              <a:sym typeface="+mn-lt"/>
            </a:endParaRP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13485" y="1136015"/>
            <a:ext cx="92748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测试用例设计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3" action="ppaction://hlinkfile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测试用例清单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sz="2400">
                <a:sym typeface="+mn-ea"/>
              </a:rPr>
              <a:t>缺陷报告</a:t>
            </a:r>
            <a:endParaRPr sz="2400">
              <a:sym typeface="+mn-ea"/>
            </a:endParaRP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自动化测试代码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  <a:hlinkClick r:id="rId6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-  附件（自动化测试录屏、缺陷复现录屏）</a:t>
            </a:r>
            <a:endParaRPr lang="en-US" altLang="zh-CN" sz="2400"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      </a:t>
            </a:r>
            <a:r>
              <a:rPr lang="en-US" altLang="zh-CN">
                <a:sym typeface="+mn-ea"/>
              </a:rPr>
              <a:t>查看链接：</a:t>
            </a:r>
            <a:r>
              <a:rPr lang="en-US" altLang="zh-CN">
                <a:sym typeface="+mn-ea"/>
                <a:hlinkClick r:id="rId7" action="ppaction://hlinkfile"/>
              </a:rPr>
              <a:t>点我跳转</a:t>
            </a:r>
            <a:endParaRPr lang="en-US" altLang="zh-CN" sz="2400">
              <a:sym typeface="+mn-ea"/>
              <a:hlinkClick r:id="rId7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需求规格说明书书写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3" action="ppaction://hlinkfile"/>
              </a:rPr>
              <a:t>点我跳转</a:t>
            </a:r>
            <a:endParaRPr lang="en-US" altLang="zh-CN" sz="1600" dirty="0"/>
          </a:p>
          <a:p>
            <a:pPr indent="457200" algn="l"/>
            <a:endParaRPr lang="zh-CN" altLang="en-US" sz="16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数据库设计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4"/>
              </a:rPr>
              <a:t>点我跳转</a:t>
            </a:r>
            <a:endParaRPr lang="en-US" altLang="zh-CN" dirty="0">
              <a:sym typeface="+mn-ea"/>
            </a:endParaRPr>
          </a:p>
          <a:p>
            <a:pPr indent="457200" algn="l"/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数据库查询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文件编写</a:t>
            </a:r>
            <a:endParaRPr lang="zh-CN" altLang="en-US" sz="2400" dirty="0"/>
          </a:p>
          <a:p>
            <a:r>
              <a:rPr lang="en-US" altLang="zh-CN" dirty="0">
                <a:sym typeface="+mn-ea"/>
              </a:rPr>
              <a:t>       </a:t>
            </a:r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6"/>
              </a:rPr>
              <a:t>我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400" dirty="0"/>
          </a:p>
          <a:p>
            <a:pPr marL="342900" indent="-342900" algn="l">
              <a:buClrTx/>
              <a:buSzTx/>
              <a:buFontTx/>
              <a:buChar char="-"/>
            </a:pPr>
            <a:r>
              <a:rPr lang="en-US" altLang="zh-CN" sz="2400" dirty="0" err="1"/>
              <a:t>阶段性评审报告wiki撰写</a:t>
            </a:r>
            <a:endParaRPr lang="en-US" altLang="zh-CN" sz="2400" dirty="0"/>
          </a:p>
          <a:p>
            <a:pPr lvl="1"/>
            <a:r>
              <a:rPr lang="zh-CN" altLang="en-US" dirty="0"/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  <a:hlinkClick r:id="rId7" tooltip="" action="ppaction://hlinkfile"/>
              </a:rPr>
              <a:t>点我跳转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75990" cy="914400"/>
            <a:chOff x="8225" y="3858"/>
            <a:chExt cx="5474" cy="1440"/>
          </a:xfrm>
        </p:grpSpPr>
        <p:sp>
          <p:nvSpPr>
            <p:cNvPr id="55" name="矩形 54"/>
            <p:cNvSpPr/>
            <p:nvPr>
              <p:custDataLst>
                <p:tags r:id="rId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4"/>
              </p:custDataLst>
            </p:nvPr>
          </p:nvSpPr>
          <p:spPr>
            <a:xfrm>
              <a:off x="9665" y="4168"/>
              <a:ext cx="403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项目总计划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783295" y="2668475"/>
            <a:ext cx="3095625" cy="3082290"/>
            <a:chOff x="8225" y="3858"/>
            <a:chExt cx="4875" cy="4854"/>
          </a:xfrm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036" y="7890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4783295" y="2659585"/>
            <a:ext cx="3738880" cy="2105025"/>
            <a:chOff x="8225" y="1983"/>
            <a:chExt cx="5888" cy="3315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9665" y="1983"/>
              <a:ext cx="4448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项目迭代期以及目标定义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4241229" y="4067380"/>
            <a:ext cx="4127500" cy="1878965"/>
            <a:chOff x="8225" y="2339"/>
            <a:chExt cx="6500" cy="2959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0661" y="2339"/>
              <a:ext cx="4064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项目成品展示以及最新计划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263650"/>
            <a:ext cx="6651625" cy="1925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" y="3293110"/>
            <a:ext cx="6751320" cy="189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" y="5293995"/>
            <a:ext cx="7169150" cy="1518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7767955" y="177546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95590" y="3875405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00060" y="584835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项目总计划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项目迭代概览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1070" y="2288540"/>
            <a:ext cx="7345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迭代划分：本项目共分为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个迭代周期，具体如下：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迭代1:  2024年9月19日-2024年10月9日</a:t>
            </a: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迭代2:  2024年10月10日-2024年10月17日</a:t>
            </a: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当前项目进度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5618" y="1393825"/>
            <a:ext cx="358076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项目总体进度为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45310" y="3163570"/>
          <a:ext cx="866013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710"/>
                <a:gridCol w="2886710"/>
                <a:gridCol w="2886710"/>
              </a:tblGrid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维度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权重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完成情况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需求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已完成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代码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45%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构建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部署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5%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运行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10%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83410" y="2347595"/>
            <a:ext cx="1706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估算依据：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810" y="2842260"/>
            <a:ext cx="616204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307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项目迭代以及目标定义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435" y="1180465"/>
            <a:ext cx="11124565" cy="5262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第一迭代期目标定义：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需求分析：完成需求规格说明书的编写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完成人：黄自丹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成果物：需求规格说明书文档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功能性需求：完成登录、发布商品、冻结商品、撤下商品、查看意向购买人信息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查看商品信息以上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个功能，以及所涉及到的数据库与表的设计。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完成人：王恩宇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陈君熠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黄自丹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测试：完成上述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个功能测试，并撰写相关缺陷报告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完成人：徐嘉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缺陷报告文档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851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3450" y="1211580"/>
            <a:ext cx="10840720" cy="573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第二迭代期目标定义：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完成卖家修改密码、买家注册功能，以及前端页面优化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  <a:endParaRPr lang="en-US" altLang="zh-CN" sz="1400"/>
          </a:p>
          <a:p>
            <a:pPr lvl="1" indent="457200"/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  <a:endParaRPr lang="zh-CN" altLang="en-US" sz="1400"/>
          </a:p>
          <a:p>
            <a:pPr lvl="1" indent="457200"/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  <a:endParaRPr lang="zh-CN" altLang="en-US" sz="1400"/>
          </a:p>
          <a:p>
            <a:pPr indent="457200"/>
            <a:endParaRPr lang="zh-CN" altLang="en-US" sz="1400"/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项目成品展示以及最新计划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1.xml><?xml version="1.0" encoding="utf-8"?>
<p:tagLst xmlns:p="http://schemas.openxmlformats.org/presentationml/2006/main">
  <p:tag name="TABLE_ENDDRAG_ORIGIN_RECT" val="681*194"/>
  <p:tag name="TABLE_ENDDRAG_RECT" val="144*180*681*194"/>
</p:tagLst>
</file>

<file path=ppt/tags/tag22.xml><?xml version="1.0" encoding="utf-8"?>
<p:tagLst xmlns:p="http://schemas.openxmlformats.org/presentationml/2006/main">
  <p:tag name="COMMONDATA" val="eyJoZGlkIjoiYmU3NWZlNGVlOGZiM2E3YTYxOTkzODllZmVkMDk4OGEifQ=="/>
</p:tagLst>
</file>

<file path=ppt/tags/tag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1977</Words>
  <Application>WPS 演示</Application>
  <PresentationFormat>宽屏</PresentationFormat>
  <Paragraphs>266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H.丹丹</cp:lastModifiedBy>
  <cp:revision>77</cp:revision>
  <dcterms:created xsi:type="dcterms:W3CDTF">2021-09-01T09:00:00Z</dcterms:created>
  <dcterms:modified xsi:type="dcterms:W3CDTF">2024-10-16T13:36:21Z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